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58" r:id="rId2"/>
    <p:sldId id="361" r:id="rId3"/>
    <p:sldId id="384" r:id="rId4"/>
    <p:sldId id="364" r:id="rId5"/>
    <p:sldId id="356" r:id="rId6"/>
    <p:sldId id="387" r:id="rId7"/>
    <p:sldId id="365" r:id="rId8"/>
    <p:sldId id="370" r:id="rId9"/>
    <p:sldId id="369" r:id="rId10"/>
    <p:sldId id="368" r:id="rId11"/>
    <p:sldId id="385" r:id="rId12"/>
    <p:sldId id="374" r:id="rId13"/>
    <p:sldId id="375" r:id="rId14"/>
    <p:sldId id="366" r:id="rId15"/>
    <p:sldId id="371" r:id="rId16"/>
    <p:sldId id="388" r:id="rId17"/>
    <p:sldId id="372" r:id="rId18"/>
    <p:sldId id="389" r:id="rId19"/>
    <p:sldId id="373" r:id="rId20"/>
    <p:sldId id="390" r:id="rId21"/>
    <p:sldId id="367" r:id="rId22"/>
    <p:sldId id="378" r:id="rId23"/>
    <p:sldId id="386" r:id="rId24"/>
    <p:sldId id="376" r:id="rId25"/>
    <p:sldId id="379" r:id="rId26"/>
    <p:sldId id="381" r:id="rId27"/>
    <p:sldId id="382" r:id="rId28"/>
    <p:sldId id="380" r:id="rId29"/>
    <p:sldId id="383" r:id="rId30"/>
    <p:sldId id="26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3041" autoAdjust="0"/>
  </p:normalViewPr>
  <p:slideViewPr>
    <p:cSldViewPr snapToGrid="0">
      <p:cViewPr varScale="1">
        <p:scale>
          <a:sx n="108" d="100"/>
          <a:sy n="108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2E0FDB-9D15-49D8-89D6-527017F1D9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1CC9-3E18-48F8-B0AE-46CAC6084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87178-32C6-4B86-9B80-E1908322CE53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19126-D499-4C56-83F3-AC99298F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4535-B2A7-4B93-8DB7-66DBD00045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A4C59-4CFF-4847-B51B-857555A1DB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278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6E80C-2F02-41B9-9B05-3BE09DAE996D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BD7D5-A1AC-4AF3-9563-59F80BF224D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2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24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pen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5122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7693" y="1005871"/>
            <a:ext cx="9728651" cy="126618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454320" y="2272052"/>
            <a:ext cx="9714228" cy="8250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B3931C-F0E8-49A6-BE09-15986BBD5B1E}"/>
              </a:ext>
            </a:extLst>
          </p:cNvPr>
          <p:cNvGrpSpPr/>
          <p:nvPr userDrawn="1"/>
        </p:nvGrpSpPr>
        <p:grpSpPr>
          <a:xfrm>
            <a:off x="1474303" y="3381080"/>
            <a:ext cx="4408774" cy="1253502"/>
            <a:chOff x="1569244" y="4286576"/>
            <a:chExt cx="4114801" cy="112880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C2B05D-DF1F-4FDA-94E5-ABB893C8EDED}"/>
                </a:ext>
              </a:extLst>
            </p:cNvPr>
            <p:cNvSpPr/>
            <p:nvPr userDrawn="1"/>
          </p:nvSpPr>
          <p:spPr>
            <a:xfrm>
              <a:off x="1569244" y="4286576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825FCA-1F68-46F2-A300-7D3D053D5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5931" y="4326223"/>
              <a:ext cx="3284073" cy="101149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AABA-90E3-4F25-AA48-7BBBC08FCEBF}"/>
              </a:ext>
            </a:extLst>
          </p:cNvPr>
          <p:cNvGrpSpPr/>
          <p:nvPr userDrawn="1"/>
        </p:nvGrpSpPr>
        <p:grpSpPr>
          <a:xfrm>
            <a:off x="6631619" y="3400808"/>
            <a:ext cx="4481451" cy="1233774"/>
            <a:chOff x="6498674" y="4630564"/>
            <a:chExt cx="4596112" cy="136835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F0DEDF1-C2FC-4CF2-93A8-674FDEBAEF3F}"/>
                </a:ext>
              </a:extLst>
            </p:cNvPr>
            <p:cNvSpPr/>
            <p:nvPr userDrawn="1"/>
          </p:nvSpPr>
          <p:spPr>
            <a:xfrm>
              <a:off x="6498674" y="4630564"/>
              <a:ext cx="4596112" cy="1368352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9C5DF8A-3D13-4C67-A472-F2C3D7054C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97" y="4989179"/>
              <a:ext cx="4297398" cy="651121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C22CFFB-DB25-4CC7-8CE2-0661CA147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034" y="6391009"/>
            <a:ext cx="4114800" cy="365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7239A1-A40B-47A3-BF67-93F747E4BCC2}"/>
              </a:ext>
            </a:extLst>
          </p:cNvPr>
          <p:cNvGrpSpPr/>
          <p:nvPr userDrawn="1"/>
        </p:nvGrpSpPr>
        <p:grpSpPr>
          <a:xfrm>
            <a:off x="4254034" y="4804293"/>
            <a:ext cx="4408774" cy="1253502"/>
            <a:chOff x="4254033" y="4682324"/>
            <a:chExt cx="4114801" cy="114909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2754AEC-7D37-4615-8565-F7D6DFE9C459}"/>
                </a:ext>
              </a:extLst>
            </p:cNvPr>
            <p:cNvSpPr/>
            <p:nvPr userDrawn="1"/>
          </p:nvSpPr>
          <p:spPr>
            <a:xfrm>
              <a:off x="4254033" y="4702622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A8D1BC-6767-420E-962E-A0C2FB572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053" y="4682324"/>
              <a:ext cx="3664780" cy="1146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800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2BE-DBD1-4C6B-94CA-2FF4A50DA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10F6-8C01-496E-970F-932B3486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9B39-A912-4D13-AC9C-5F2088D8D8D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25FCB-1FC0-411C-B307-6798A460FD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CA809-A9D1-434D-A4FB-657229C51AF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C61B35-191E-4413-877C-4CD1F7C83AC6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02DC8-0379-4032-AD47-DE7DDC8DB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3" name="Graphic 8">
              <a:extLst>
                <a:ext uri="{FF2B5EF4-FFF2-40B4-BE49-F238E27FC236}">
                  <a16:creationId xmlns:a16="http://schemas.microsoft.com/office/drawing/2014/main" id="{66594909-95A8-4D59-8A18-20D21A4B486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9C8662D-B1F5-41C8-B3F1-A5B27B566B1F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3FC2A3-D4C1-419A-9C60-3F7C5BAF963E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31B8A3-CC59-425E-8CA0-79F1396548F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C62DD07-FEAF-4312-AABE-E644E3CAD799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68CF7-2252-43C2-884D-657183614CF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2CA68D-0FB3-41AD-B742-CD2573DC35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CFA02C4-6B6C-490F-9B6A-09987939316D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04407BE-7488-42CD-BB0C-EE0CE92DDA36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60C3497-05DF-4282-AD83-1861A41828B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670FEE-E005-4BB8-9766-59FC32EED73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C46EED-48D3-45BB-BD3E-66B7B18F640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094108F-1080-4E5B-9D32-F37FA5FABF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EF956DE2-B4C1-4F3B-A52B-653C589F4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17334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8B1A-AA3F-4454-BE4E-9BD75F307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21427-409C-4B67-A5F8-B48B4C866958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38" name="Picture 37" descr="A close up of a sign&#10;&#10;Description automatically generated">
              <a:extLst>
                <a:ext uri="{FF2B5EF4-FFF2-40B4-BE49-F238E27FC236}">
                  <a16:creationId xmlns:a16="http://schemas.microsoft.com/office/drawing/2014/main" id="{8674810F-75CE-42E2-87C4-3AB7CCF01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1258A2AB-40D3-45E0-A5AE-ADC40CD1B5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F82EA6E-57DB-4105-B831-8D93DD1D8684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B364CCD-5245-428F-B898-B119AECD90FB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2A3EE8F-90BA-4E6E-8880-69346407D3F9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A7EE39E-949F-4949-936F-FC449CBBA10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521043C-612F-4356-B219-6BD8107A3795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AACEF74-81C5-4F23-83BE-A2A5E7B9894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94291A-6604-4474-84BA-893AA923256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F7696E9-A989-493F-ABBC-7B5A9A9A830A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D242EAB-021B-438E-A1B5-6187505F4B93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24EB7B-0753-438D-81B3-13742FD8EFE0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DC182D0-1F09-4C8B-A83E-CE4A75E76B2D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835FF6-457A-407B-B721-76CBD820DA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2" name="Footer Placeholder 21">
            <a:extLst>
              <a:ext uri="{FF2B5EF4-FFF2-40B4-BE49-F238E27FC236}">
                <a16:creationId xmlns:a16="http://schemas.microsoft.com/office/drawing/2014/main" id="{A32AED26-8023-4EBE-BD44-7C89F743A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51870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2F7C87C-CFCF-49B5-A75F-5C6A0FFC2B6A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8331608-E0CE-4751-9946-4B725D73E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0080BAA3-6667-4BD2-98A2-DBAE1CD99A31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3224FA-8A66-4DF4-AC3C-D730EF629269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EDF8C0B-D2C0-4B34-9EB4-811A8E5B0BF3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3BF7340-F64A-4E8E-B9C1-A97FF0D31575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6B6E8D8-48EF-4890-AE6D-766F1E7E69C5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0CDD19-AB5D-4FB5-A8AF-E9E1EA78836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046B00-A3C2-46D3-AD76-C938C6DDAD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3EAB987-5CBA-4712-8603-FEF4AE2B6F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44BC75-9922-418D-9711-0AB6E55D47AB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B0D8D-923C-4F89-A7AE-7E694728A131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54B0229-67DB-4EB9-8F10-4EAC348A0C87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C38F3FD-A2CE-4830-B94C-D9A3D3157C9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F6BED2-EB63-485A-91FF-2812E0753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6" name="Footer Placeholder 21">
            <a:extLst>
              <a:ext uri="{FF2B5EF4-FFF2-40B4-BE49-F238E27FC236}">
                <a16:creationId xmlns:a16="http://schemas.microsoft.com/office/drawing/2014/main" id="{67F46D13-28DC-4B7F-9EB2-4D96F6BF8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909897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7456-0886-42A9-94CA-9F973225D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DDC-3914-43AF-8947-A66C40BF8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D15EF-2EE6-4BA4-99AD-CE8A8DED3E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FB92A7-9344-4797-8C74-57F6B7F498FD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C5B1522-22D8-42A5-A7DA-9B1FD3EED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409A3B9-8DF3-4367-B847-F731DAFE05DE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36B0D5-B972-421D-B441-DD09ACE0B9E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36C2C5-2A86-4FDD-BC3E-572B4A353518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2A45FA9-4AF5-491C-8B74-1B0536DFD512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10D3268-ABCB-4C0C-A350-998EB0E6D5C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A3BBE03-5430-4B2C-B566-53DF28C01D8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6A50F5-B35F-4E96-82A1-36B24758DE86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A1D5CD5-1B22-4DE6-9CF8-7704A37819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D05E9BD-BB3F-4787-9653-488D3FA45DA9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2B30F50-1340-4FD9-A189-4A13D25089D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F5C6A4-7A67-413D-A204-12AC10CF1244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71B6C1-1363-4E74-8CD8-6D4145E7F3E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F1758D-6932-4689-867E-C3FEF21836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C8C7E393-925D-4BC3-B420-D9A989C1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22038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D42-D2C7-4612-90F5-5613BAE0F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B973-0F3B-4CC4-8D95-642FEA32BE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3F1B3-39E0-4BE6-817A-610BF4D198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0088D-BB9A-4A98-84D5-E04253B550A9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24372765-5DC7-4C53-9D80-D714862F2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A8C17D8-938C-4228-9BD1-CD18CB905DF9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9D3E86-EB3F-4407-A41B-396EE4BFFAD7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FD5A68-9DFC-4D4F-8A26-701AB0ACCA0F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F63E32E-9081-4312-9EDE-F0C334502370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EE9B8DD-4E3F-4421-8F64-E6FE50DD77A6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55774B7-7700-4D07-9F6F-099862A2E67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D6270B-CAEF-48AA-9825-1E3AEB0E27A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8A0B0A-D1B5-4A34-92E9-EF1D0C9193C7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59AB328-6094-4AE5-97CF-9A80D8C81350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E7B52FB-8338-4A74-83FC-98B044927E3C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75C07C-DAEE-4B74-BEB1-5FE7D5606F8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247B32-9BB4-40A3-97FD-B961F9EB1DE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6DAD27-1344-4811-A739-BFC26E66EA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9AC47251-032A-4568-9FC8-044EB74E6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9379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E0F3-FC31-414C-85AA-D57B67283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9FE8E-FFFF-4843-9DA1-9D2DA8F29F3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6007E-2419-43DF-A4D3-D19ED4B9BDF2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B8E3703-9523-49B1-8B2A-CC6881D8F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7C42CD1-5D34-464D-A229-7E35D6416F53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7C9AFF3-915C-4994-8604-6B5EA2BEBBB2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2F19C7F-DE23-4703-B7AA-E0C101DCC16A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88CE78-673B-46D2-A038-101EC9F38ABD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7B12B-6497-4318-8B1E-77655DB4FA0A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65ECF9F-09DF-4EB9-99C7-2C596E3C462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72E75F-84E4-4CBB-9F00-A8E15CF7F219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D02593-8A9E-4F8D-A8A0-7BF834609804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7862AB8-5070-46A6-AED0-1560B5DC02B7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2ED093-3AFA-4001-8F5A-6837B811C46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C6643A-B090-425E-9645-BFD7AC85109B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785AFF1-617A-43E2-B931-499B55C0F7A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8625174-B71B-4E59-ACAE-5EAEAA7372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8" name="Footer Placeholder 21">
            <a:extLst>
              <a:ext uri="{FF2B5EF4-FFF2-40B4-BE49-F238E27FC236}">
                <a16:creationId xmlns:a16="http://schemas.microsoft.com/office/drawing/2014/main" id="{E64C09F6-39B9-4FBD-B81D-4382AD18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806267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7B7D-C642-47E6-A23E-EFE6F627E0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CAF-A1BE-4FFD-A492-41541CF232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5D7BC-EAFA-4AAC-A56D-C6A0212BC4AB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041A613D-354B-49FD-9128-B87885886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980B225A-98E5-4272-9BFA-97E89F647BD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EAEEE56-C2A9-4496-88E0-06FD81E588F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82D4A9-BD8D-4A1B-845E-F6D03E4E3DC4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C13A80-414A-41F4-B622-D57DC2CE56CE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4A7CC49-A5FD-49CF-AADD-F91522166AE8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588FB57-ADCF-4A9B-8655-699C5C6105AB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3549F4-1C1A-4C26-A543-9121648E93D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ADDCC8-AE98-4FB1-BACA-6F2F35428C6C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B1E1C9-2DE2-4234-B58D-9547E73DB06E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6B0C1C-8FC6-4DEA-89E3-DB3C07C589C7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99F9CA-6BDB-43CE-9FBB-341182901FD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18FA7A-5D01-4CEE-888C-2BB74B11A07A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59254-062D-4617-859C-071470DC70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24" name="Footer Placeholder 21">
            <a:extLst>
              <a:ext uri="{FF2B5EF4-FFF2-40B4-BE49-F238E27FC236}">
                <a16:creationId xmlns:a16="http://schemas.microsoft.com/office/drawing/2014/main" id="{62584C51-B2A8-4C75-A8A8-755C6C95A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4051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0AE5C-CFF9-481F-8E0E-925460FA5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74119" y="6573481"/>
            <a:ext cx="1423624" cy="225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079B21-2CC1-4651-B0DD-D2C833D02D80}"/>
              </a:ext>
            </a:extLst>
          </p:cNvPr>
          <p:cNvSpPr/>
          <p:nvPr userDrawn="1"/>
        </p:nvSpPr>
        <p:spPr>
          <a:xfrm>
            <a:off x="838200" y="582826"/>
            <a:ext cx="10515600" cy="5974671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A109036-3633-45A1-992E-4CFBCFE9E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73" y="2008548"/>
            <a:ext cx="4891402" cy="712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B58411-222A-47C3-884A-FC99D5860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776" y="1922236"/>
            <a:ext cx="3491730" cy="107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A7F93-7989-4AA3-85EF-12A256E4FE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57" y="4704154"/>
            <a:ext cx="2514599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F3355-4CD0-4D86-B1E0-3222A5737D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21" y="3038173"/>
            <a:ext cx="4019550" cy="1257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BE77A-1B51-4E2A-8350-2605C547D1C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02" y="4890106"/>
            <a:ext cx="885395" cy="885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CBE5D-62CF-43FA-9E9A-D5F25C871DD6}"/>
              </a:ext>
            </a:extLst>
          </p:cNvPr>
          <p:cNvSpPr txBox="1"/>
          <p:nvPr userDrawn="1"/>
        </p:nvSpPr>
        <p:spPr>
          <a:xfrm>
            <a:off x="4475831" y="771840"/>
            <a:ext cx="3491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 dirty="0">
                <a:solidFill>
                  <a:schemeClr val="bg1">
                    <a:lumMod val="50000"/>
                  </a:schemeClr>
                </a:solidFill>
              </a:rPr>
              <a:t>Merci !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1E96BB-A3D2-4671-8F9E-EE76BD2E21B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52" y="4596542"/>
            <a:ext cx="3048091" cy="13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0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6D62D-045F-4D47-887E-0F7F39F17E6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8203" y="4241842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99955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  <a:solidFill>
            <a:srgbClr val="666699">
              <a:alpha val="49804"/>
            </a:srgbClr>
          </a:solidFill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48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53403" cy="6858000"/>
            <a:chOff x="0" y="358622"/>
            <a:chExt cx="8153403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358622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77814" y="358622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091EF93-B35F-4FEB-9AED-2B78E4D40F7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0124F3-C682-4AE1-92DB-EAE2322D1DC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C453C2-463E-46DF-99E0-DF3EA78D7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4740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A110D67-86FE-41BD-AF58-611D6BB89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65167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628B5-7616-4045-864A-6FD0CE3285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5B70C9-2C78-4EDE-A48C-397D9A522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Small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2B12CC-8DD8-4F57-BB9B-87C4E1A026DD}"/>
              </a:ext>
            </a:extLst>
          </p:cNvPr>
          <p:cNvGrpSpPr/>
          <p:nvPr userDrawn="1"/>
        </p:nvGrpSpPr>
        <p:grpSpPr>
          <a:xfrm>
            <a:off x="1447816" y="6055046"/>
            <a:ext cx="9456166" cy="704376"/>
            <a:chOff x="939586" y="6146710"/>
            <a:chExt cx="9851189" cy="731816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75A3302-C275-461F-ABD9-1BC7B8FCB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8B69B169-35CF-4C88-86F7-9026CCBA211D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323FD3-0DD6-4A1E-9AEB-6B14BC6CFDB6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527EEAF-971A-465E-AFFC-4897A761015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18A87C-B298-4A37-BB28-6392C37FFD61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C9F760-0F9C-499E-B527-5523581FF0E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C67BE11-C39C-4F20-91F8-A54FEC29EB9F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82EBFE-D647-4C86-BB18-D8441A893F7F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F64965-B088-44EC-84F6-3AECDBE4F618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8FAC5EB-4A45-4001-AF45-F65B0328D945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647EF33-A774-4800-A401-1CB7372ED11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13D55A-4922-4944-9760-6EA5AC266DF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43A660D-8D24-4457-BB34-84CDA78426B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76B891-9517-4545-BC56-AFE245EAA6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43" name="Footer Placeholder 21">
            <a:extLst>
              <a:ext uri="{FF2B5EF4-FFF2-40B4-BE49-F238E27FC236}">
                <a16:creationId xmlns:a16="http://schemas.microsoft.com/office/drawing/2014/main" id="{D4941539-7980-45F9-8AF7-E865E3565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40428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EBA4-16A7-4E3B-924E-2A7E00935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D98E-F993-4E2B-BAEB-B6E05EA676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723332"/>
            <a:ext cx="105156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A69F00-0314-4C48-A157-FC7D65F670CE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1" name="Picture 40" descr="A close up of a sign&#10;&#10;Description automatically generated">
              <a:extLst>
                <a:ext uri="{FF2B5EF4-FFF2-40B4-BE49-F238E27FC236}">
                  <a16:creationId xmlns:a16="http://schemas.microsoft.com/office/drawing/2014/main" id="{BD1F671A-F680-4198-B1E5-91FD76F4D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ED76BEF-A3B9-46F1-BAEA-5A9036440B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18FB54C-269F-467F-823B-85B67199654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F4D03F8-3243-47D3-9953-D62D19FD478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1FE204-454E-4887-A234-F85E9DCEE29A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382EEC-87BE-467B-A12D-CFC990A3157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0527862-90E0-4E96-9D24-4A3FC9126AB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EFE1A43-F5FD-4A91-BC3D-FB9D3509BD3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460FBF-A2F8-401F-96AF-99B32B1CA67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BB6B8B2-967A-4159-B7D1-33141A6B64E4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523B9D-0EFE-4A2F-B093-4823BA826CB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01CA7E-5B72-44DF-9880-6CBE409F933E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E5D46F-1073-4E13-A24E-2DFD39838E4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25EED1-4601-4E09-B5E5-950264753E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4A9A817F-CF6E-4D6E-AF22-15BF8F693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0638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8720-D7AB-4298-9EA6-80AD625A8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6F7B-7381-4423-B6A2-4CA4F4C732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FA-3D12-4BB6-870B-47F2DF4DB84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BDA3AB-DC47-472E-8277-B7772DC1E917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0" name="Picture 39" descr="A close up of a sign&#10;&#10;Description automatically generated">
              <a:extLst>
                <a:ext uri="{FF2B5EF4-FFF2-40B4-BE49-F238E27FC236}">
                  <a16:creationId xmlns:a16="http://schemas.microsoft.com/office/drawing/2014/main" id="{F851D277-02DE-4385-ACEB-B9596183C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1" name="Graphic 8">
              <a:extLst>
                <a:ext uri="{FF2B5EF4-FFF2-40B4-BE49-F238E27FC236}">
                  <a16:creationId xmlns:a16="http://schemas.microsoft.com/office/drawing/2014/main" id="{6DDFAD4F-CE2E-4B6D-926D-A3A638AEAC3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E0721AC-D439-4320-9D03-41ADF818504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BCD1-AD7F-4106-A85F-CA77FF8B85A5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6A149F-0CC4-4C3B-88DB-87511E2A814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2209070-7BD7-418B-AE90-F40FA3861ACC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369495F-3229-483E-AA4B-4E6AA2EEC0D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FBFC02E-62F5-4FF2-B4B2-243489D92704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913B739-91DB-4945-93B0-EF6C6C404646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2E4A585-D704-4067-9F64-2B42E4B0AB21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589BE8-AB36-49C3-9B52-E64E7482383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A248C29-1B19-4BC9-B50F-200DE01F293D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63E4F8C-4C62-46C7-81D0-C8854BB7CCD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D9A827-6587-433E-B1E0-EF3DB16B3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4" name="Footer Placeholder 21">
            <a:extLst>
              <a:ext uri="{FF2B5EF4-FFF2-40B4-BE49-F238E27FC236}">
                <a16:creationId xmlns:a16="http://schemas.microsoft.com/office/drawing/2014/main" id="{4643CAFE-A273-432B-BAC9-3E80BE9E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70561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DA14-B08E-4F3D-9547-7003EF283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CCDB-3FAF-42D3-83C8-6153B48306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 dirty="0"/>
              <a:t>#PSSATPARIS2019</a:t>
            </a:r>
            <a:endParaRPr lang="de-CH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F79D1CA-17FF-4390-B8BE-F10E95DE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91BD776-FC1D-465C-8F34-499AA61DF53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58" y="17330"/>
            <a:ext cx="1010576" cy="101057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B9E76F7-2789-49F5-AE1D-F2EF772837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0"/>
            <a:ext cx="1278384" cy="873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2" r:id="rId3"/>
    <p:sldLayoutId id="2147483665" r:id="rId4"/>
    <p:sldLayoutId id="2147483663" r:id="rId5"/>
    <p:sldLayoutId id="2147483660" r:id="rId6"/>
    <p:sldLayoutId id="2147483649" r:id="rId7"/>
    <p:sldLayoutId id="2147483650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teskevin/PSAtlas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5EC13D-DEDE-4C1A-BC82-B5DC6492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PSAtlas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43180B-2A9A-4917-B222-9B89306AD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interactive </a:t>
            </a:r>
            <a:r>
              <a:rPr lang="en-US" dirty="0" err="1"/>
              <a:t>Powershell</a:t>
            </a:r>
            <a:r>
              <a:rPr lang="en-US" dirty="0"/>
              <a:t> learning framework</a:t>
            </a:r>
          </a:p>
          <a:p>
            <a:r>
              <a:rPr lang="en-US" dirty="0"/>
              <a:t>@_</a:t>
            </a:r>
            <a:r>
              <a:rPr lang="en-US" dirty="0" err="1"/>
              <a:t>bateskevin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483AF-89BB-4912-9111-FBDCEF9F28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6432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47EEAD0-1C40-4800-9EE2-6C31376D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consume knowledge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9F4C83B-98DC-4F67-BE17-E0291B9A9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D20F8C-4B50-46F0-A5F7-8BBDC8509F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6026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BC5DBFA-D3BF-4D59-AF2D-1C90F086FC2C}"/>
              </a:ext>
            </a:extLst>
          </p:cNvPr>
          <p:cNvSpPr/>
          <p:nvPr/>
        </p:nvSpPr>
        <p:spPr>
          <a:xfrm>
            <a:off x="4961969" y="2266671"/>
            <a:ext cx="7110176" cy="2884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26530-EACC-482A-9FAB-53747C0D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Guides and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4DC79-BDA9-4BC9-AF4F-FC8EC6173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Guide is like a Course</a:t>
            </a:r>
          </a:p>
          <a:p>
            <a:endParaRPr lang="en-US" dirty="0"/>
          </a:p>
          <a:p>
            <a:r>
              <a:rPr lang="en-US" dirty="0"/>
              <a:t>A step is one task in that Guide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8A58C-794A-4715-A046-9319A77EC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DE07E94-F8AE-45AF-95B0-A48ABBE2B6A2}"/>
              </a:ext>
            </a:extLst>
          </p:cNvPr>
          <p:cNvSpPr/>
          <p:nvPr/>
        </p:nvSpPr>
        <p:spPr>
          <a:xfrm>
            <a:off x="7527197" y="1964831"/>
            <a:ext cx="1979720" cy="30184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Guide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6FF681-930D-4E77-BC60-E1C2622CF69E}"/>
              </a:ext>
            </a:extLst>
          </p:cNvPr>
          <p:cNvSpPr/>
          <p:nvPr/>
        </p:nvSpPr>
        <p:spPr>
          <a:xfrm>
            <a:off x="5049915" y="3657474"/>
            <a:ext cx="3228512" cy="494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Create a String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3018805-7D0D-446E-AAD7-EA1352B39D74}"/>
              </a:ext>
            </a:extLst>
          </p:cNvPr>
          <p:cNvSpPr/>
          <p:nvPr/>
        </p:nvSpPr>
        <p:spPr>
          <a:xfrm>
            <a:off x="5902887" y="3423509"/>
            <a:ext cx="1469302" cy="2856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Step</a:t>
            </a:r>
            <a:r>
              <a:rPr lang="de-CH" dirty="0"/>
              <a:t> 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F7614BF-4232-46AE-8676-0BFAAB302A16}"/>
              </a:ext>
            </a:extLst>
          </p:cNvPr>
          <p:cNvSpPr/>
          <p:nvPr/>
        </p:nvSpPr>
        <p:spPr>
          <a:xfrm>
            <a:off x="8843632" y="3657474"/>
            <a:ext cx="3228512" cy="494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Create a </a:t>
            </a:r>
            <a:r>
              <a:rPr lang="de-CH" dirty="0" err="1"/>
              <a:t>int</a:t>
            </a:r>
            <a:endParaRPr lang="de-CH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2937FCB-988E-4924-A813-0C3921AE9444}"/>
              </a:ext>
            </a:extLst>
          </p:cNvPr>
          <p:cNvSpPr/>
          <p:nvPr/>
        </p:nvSpPr>
        <p:spPr>
          <a:xfrm>
            <a:off x="9696604" y="3423509"/>
            <a:ext cx="1469302" cy="2856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Step</a:t>
            </a:r>
            <a:r>
              <a:rPr lang="de-CH" dirty="0"/>
              <a:t> 2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3053E2-8540-48A4-B877-ADA9BCE6F288}"/>
              </a:ext>
            </a:extLst>
          </p:cNvPr>
          <p:cNvSpPr/>
          <p:nvPr/>
        </p:nvSpPr>
        <p:spPr>
          <a:xfrm>
            <a:off x="7289360" y="2378193"/>
            <a:ext cx="2455392" cy="494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Powershell</a:t>
            </a:r>
            <a:r>
              <a:rPr lang="de-CH" dirty="0"/>
              <a:t> </a:t>
            </a:r>
            <a:r>
              <a:rPr lang="de-CH" dirty="0" err="1"/>
              <a:t>datatypes</a:t>
            </a:r>
            <a:endParaRPr lang="de-CH" dirty="0"/>
          </a:p>
          <a:p>
            <a:pPr algn="ctr"/>
            <a:endParaRPr lang="de-CH" dirty="0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465DBBC-B353-4704-94DC-D339DB88C52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278427" y="3899000"/>
            <a:ext cx="565205" cy="5477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84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6530-EACC-482A-9FAB-53747C0D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– The Console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1B60CCB-DE90-48FF-9043-40DAE7294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743" y="1312659"/>
            <a:ext cx="6618514" cy="48123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8A58C-794A-4715-A046-9319A77EC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4DDFE613-F428-4A84-BFC5-828E2EABA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678" t="11142" r="50001" b="56024"/>
          <a:stretch/>
        </p:blipFill>
        <p:spPr>
          <a:xfrm>
            <a:off x="2013865" y="1848897"/>
            <a:ext cx="4082135" cy="1580103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AC3371B-11BB-4E38-8538-B9572FB44F1F}"/>
              </a:ext>
            </a:extLst>
          </p:cNvPr>
          <p:cNvSpPr/>
          <p:nvPr/>
        </p:nvSpPr>
        <p:spPr>
          <a:xfrm>
            <a:off x="2013865" y="1745962"/>
            <a:ext cx="4129873" cy="1758462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FAEB350D-6775-47A8-BE62-44F74A55B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969" t="35312" r="-7869" b="35312"/>
          <a:stretch/>
        </p:blipFill>
        <p:spPr>
          <a:xfrm>
            <a:off x="2251254" y="3038320"/>
            <a:ext cx="7666893" cy="141363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770506FD-8EBF-42D0-BDE6-39F38E63CDD7}"/>
              </a:ext>
            </a:extLst>
          </p:cNvPr>
          <p:cNvSpPr/>
          <p:nvPr/>
        </p:nvSpPr>
        <p:spPr>
          <a:xfrm>
            <a:off x="2180916" y="3038320"/>
            <a:ext cx="7737231" cy="1477108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66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6530-EACC-482A-9FAB-53747C0D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– </a:t>
            </a:r>
            <a:r>
              <a:rPr lang="en-US" dirty="0" err="1"/>
              <a:t>VSCode</a:t>
            </a:r>
            <a:r>
              <a:rPr lang="en-US" dirty="0"/>
              <a:t>/ISE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8A58C-794A-4715-A046-9319A77EC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59AC4C-508F-485E-9789-27B5F242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53" y="2824238"/>
            <a:ext cx="11390476" cy="120952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FF586B-F4FF-40DC-A9C2-CBE4067AC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67" t="-10853" r="33473" b="-19576"/>
          <a:stretch/>
        </p:blipFill>
        <p:spPr>
          <a:xfrm>
            <a:off x="612942" y="2692957"/>
            <a:ext cx="7676940" cy="1577591"/>
          </a:xfrm>
          <a:prstGeom prst="ellipse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D05C6D2-D202-448D-919F-630A6246CDE8}"/>
              </a:ext>
            </a:extLst>
          </p:cNvPr>
          <p:cNvSpPr/>
          <p:nvPr/>
        </p:nvSpPr>
        <p:spPr>
          <a:xfrm>
            <a:off x="612942" y="2692958"/>
            <a:ext cx="7676940" cy="157759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678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6530-EACC-482A-9FAB-53747C0D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4DC79-BDA9-4BC9-AF4F-FC8EC6173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AtlasGuide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Start-</a:t>
            </a:r>
            <a:r>
              <a:rPr lang="en-US" dirty="0" err="1"/>
              <a:t>AtlasGuide</a:t>
            </a:r>
            <a:endParaRPr lang="en-US" dirty="0"/>
          </a:p>
          <a:p>
            <a:endParaRPr lang="en-US" dirty="0"/>
          </a:p>
          <a:p>
            <a:r>
              <a:rPr lang="en-US" dirty="0"/>
              <a:t>Clear-</a:t>
            </a:r>
            <a:r>
              <a:rPr lang="en-US" dirty="0" err="1"/>
              <a:t>AtlasGuide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8A58C-794A-4715-A046-9319A77EC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2938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3D8E-1A97-4C0D-B049-162C7FA9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AtlasGuide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EF5682-A131-4262-9194-697F922B36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50789249-BA85-439C-B4EF-C5EC98AE6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2824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3D8E-1A97-4C0D-B049-162C7FA9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AtlasGuide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EF5682-A131-4262-9194-697F922B36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5A32907-0280-4C8A-AACA-0775612AF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447" y="1233996"/>
            <a:ext cx="6937106" cy="5039218"/>
          </a:xfrm>
          <a:prstGeom prst="rect">
            <a:avLst/>
          </a:prstGeo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50789249-BA85-439C-B4EF-C5EC98AE6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35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3D8E-1A97-4C0D-B049-162C7FA9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</a:t>
            </a:r>
            <a:r>
              <a:rPr lang="en-US" dirty="0" err="1"/>
              <a:t>AtlasGuide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5A762-3553-4AE9-8677-B34B9DEF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EF5682-A131-4262-9194-697F922B36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751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3D8E-1A97-4C0D-B049-162C7FA9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</a:t>
            </a:r>
            <a:r>
              <a:rPr lang="en-US" dirty="0" err="1"/>
              <a:t>AtlasGuide</a:t>
            </a:r>
            <a:endParaRPr lang="de-CH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766EF62-8CA4-411C-9880-E3D9D84EF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06" y="1213054"/>
            <a:ext cx="7054788" cy="512470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EF5682-A131-4262-9194-697F922B36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1597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3D8E-1A97-4C0D-B049-162C7FA9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Clear-</a:t>
            </a:r>
            <a:r>
              <a:rPr lang="en-US" dirty="0" err="1"/>
              <a:t>AtlasGuide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45A762-3553-4AE9-8677-B34B9DEFD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EF5682-A131-4262-9194-697F922B36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5616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4B30-DD08-4388-9FB4-D9A9A5E234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638256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3D8E-1A97-4C0D-B049-162C7FA9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Clear-</a:t>
            </a:r>
            <a:r>
              <a:rPr lang="en-US" dirty="0" err="1"/>
              <a:t>AtlasGuide</a:t>
            </a:r>
            <a:endParaRPr lang="de-CH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07AEF0F-32F5-4FC9-AA65-E7564EFF2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871" y="1216236"/>
            <a:ext cx="6948258" cy="5047320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EF5682-A131-4262-9194-697F922B36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69383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4F432C6-E6D7-4E53-AA3D-046C666DB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7" y="4248146"/>
            <a:ext cx="10515600" cy="1437530"/>
          </a:xfrm>
        </p:spPr>
        <p:txBody>
          <a:bodyPr/>
          <a:lstStyle/>
          <a:p>
            <a:r>
              <a:rPr lang="en-US" dirty="0"/>
              <a:t>How you share your knowledge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F70D1C9-71E9-4AAD-BC58-47967B16C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38E619-A084-4391-B2C6-B87E9D7CC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6874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DA4DA-5779-40A5-A233-875A0320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Set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topic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D14EB-A279-480D-BBF9-CB3D80DA2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B2A365-A38E-46D4-A3B9-5522C0195C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6146" name="Picture 2" descr="Bildergebnis für idea">
            <a:extLst>
              <a:ext uri="{FF2B5EF4-FFF2-40B4-BE49-F238E27FC236}">
                <a16:creationId xmlns:a16="http://schemas.microsoft.com/office/drawing/2014/main" id="{0A050732-1102-482D-B16C-6698AA1A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922" y="1520575"/>
            <a:ext cx="7888156" cy="381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43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DA4DA-5779-40A5-A233-875A0320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Convert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idea</a:t>
            </a:r>
            <a:r>
              <a:rPr lang="de-CH" dirty="0"/>
              <a:t> in a </a:t>
            </a:r>
            <a:r>
              <a:rPr lang="de-CH" dirty="0" err="1"/>
              <a:t>guide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D14EB-A279-480D-BBF9-CB3D80DA2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the </a:t>
            </a:r>
            <a:r>
              <a:rPr lang="de-CH" dirty="0" err="1"/>
              <a:t>overall</a:t>
            </a:r>
            <a:r>
              <a:rPr lang="de-CH" dirty="0"/>
              <a:t> title </a:t>
            </a:r>
            <a:r>
              <a:rPr lang="de-CH" dirty="0" err="1"/>
              <a:t>for</a:t>
            </a:r>
            <a:r>
              <a:rPr lang="de-CH" dirty="0"/>
              <a:t> a Guide?</a:t>
            </a:r>
          </a:p>
          <a:p>
            <a:endParaRPr lang="de-CH" dirty="0"/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steps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involved</a:t>
            </a:r>
            <a:r>
              <a:rPr lang="de-CH" dirty="0"/>
              <a:t> in </a:t>
            </a:r>
            <a:r>
              <a:rPr lang="de-CH" dirty="0" err="1"/>
              <a:t>learning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topic</a:t>
            </a:r>
            <a:r>
              <a:rPr lang="de-CH" dirty="0"/>
              <a:t>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B2A365-A38E-46D4-A3B9-5522C0195C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8720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E3E8777-CA42-4288-81C1-C23A270B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Pester</a:t>
            </a:r>
            <a:r>
              <a:rPr lang="de-CH" dirty="0"/>
              <a:t> Test and Code Templates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96BB551-6778-4179-937C-AFBBF3F1F8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4098" name="Picture 2" descr="Bildergebnis für pester logo">
            <a:extLst>
              <a:ext uri="{FF2B5EF4-FFF2-40B4-BE49-F238E27FC236}">
                <a16:creationId xmlns:a16="http://schemas.microsoft.com/office/drawing/2014/main" id="{7EB52E78-ADA0-4C13-8C7C-0EE0AE5C5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32" y="159502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B54C5846-20C1-45CA-B9DF-2750D70E8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58647" y="1473912"/>
            <a:ext cx="7872328" cy="16598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473DF6-D3F6-4BE7-A5AE-A3AF5B6968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024"/>
          <a:stretch/>
        </p:blipFill>
        <p:spPr>
          <a:xfrm>
            <a:off x="4858647" y="4616625"/>
            <a:ext cx="3644262" cy="66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5C9AD-BBCF-4416-82D2-0B602C77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Cmdlets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41C67-C656-4BE4-85F3-8D2633E54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New-</a:t>
            </a:r>
            <a:r>
              <a:rPr lang="de-CH" dirty="0" err="1"/>
              <a:t>AtlasGuide</a:t>
            </a:r>
            <a:endParaRPr lang="de-CH" dirty="0"/>
          </a:p>
          <a:p>
            <a:endParaRPr lang="de-CH" dirty="0"/>
          </a:p>
          <a:p>
            <a:r>
              <a:rPr lang="de-CH" dirty="0"/>
              <a:t>New-</a:t>
            </a:r>
            <a:r>
              <a:rPr lang="de-CH" dirty="0" err="1"/>
              <a:t>AtlasStep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82741F-D25B-481E-96C4-7589AF4DE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6581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5A2C0-2373-475E-9C8E-9DDB2ED8B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New-</a:t>
            </a:r>
            <a:r>
              <a:rPr lang="de-CH" dirty="0" err="1"/>
              <a:t>AtlasGuide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6C2816-EF77-442A-88AA-2F6F42339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solidFill>
                  <a:srgbClr val="FF0000"/>
                </a:solidFill>
              </a:rPr>
              <a:t>DEMO VIDEO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8C57E33-918D-46B2-A47D-448AE78823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3156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5761FF-E4C8-4691-8E69-B2F81C639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New-</a:t>
            </a:r>
            <a:r>
              <a:rPr lang="de-CH" dirty="0" err="1"/>
              <a:t>AtlasStep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FDE568-F4F3-445C-9A52-EBC25D179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solidFill>
                  <a:srgbClr val="FF0000"/>
                </a:solidFill>
              </a:rPr>
              <a:t>DEMO VIDEO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CB357C-88A7-432C-BC0C-F28C8E01F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45218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794173-0E12-494F-8360-77A70B38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Add </a:t>
            </a:r>
            <a:r>
              <a:rPr lang="de-CH" dirty="0" err="1"/>
              <a:t>your</a:t>
            </a:r>
            <a:r>
              <a:rPr lang="de-CH" dirty="0"/>
              <a:t> Guide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9093EE-5455-4545-9DEC-6E3B02154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Add the </a:t>
            </a:r>
            <a:r>
              <a:rPr lang="de-CH" dirty="0" err="1"/>
              <a:t>folder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the Guides </a:t>
            </a:r>
            <a:r>
              <a:rPr lang="de-CH" dirty="0" err="1"/>
              <a:t>folder</a:t>
            </a:r>
            <a:r>
              <a:rPr lang="de-CH" dirty="0"/>
              <a:t> in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fork</a:t>
            </a:r>
            <a:endParaRPr lang="de-CH" dirty="0"/>
          </a:p>
          <a:p>
            <a:r>
              <a:rPr lang="de-CH" dirty="0"/>
              <a:t>Create a Pull </a:t>
            </a:r>
            <a:r>
              <a:rPr lang="de-CH" dirty="0" err="1"/>
              <a:t>request</a:t>
            </a:r>
            <a:r>
              <a:rPr lang="de-CH" dirty="0"/>
              <a:t> (</a:t>
            </a:r>
            <a:r>
              <a:rPr lang="de-CH" dirty="0" err="1"/>
              <a:t>seriously</a:t>
            </a:r>
            <a:r>
              <a:rPr lang="de-CH" dirty="0"/>
              <a:t>, do it. </a:t>
            </a:r>
            <a:r>
              <a:rPr lang="de-CH" dirty="0" err="1"/>
              <a:t>It's</a:t>
            </a:r>
            <a:r>
              <a:rPr lang="de-CH" dirty="0"/>
              <a:t> </a:t>
            </a:r>
            <a:r>
              <a:rPr lang="de-CH" dirty="0" err="1"/>
              <a:t>Hacktober</a:t>
            </a:r>
            <a:r>
              <a:rPr lang="de-CH" dirty="0"/>
              <a:t> ;) )</a:t>
            </a:r>
          </a:p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EC2D79-B440-4E66-864C-A39B603611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F9040D-7EAA-4CDF-BE81-8E49123E7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83"/>
          <a:stretch/>
        </p:blipFill>
        <p:spPr>
          <a:xfrm>
            <a:off x="4534214" y="2782093"/>
            <a:ext cx="3219048" cy="31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4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718F8E-8422-44BE-9E81-3964CE56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E30A6B-04E5-4DBC-BA18-0D4A90D37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Interactive </a:t>
            </a:r>
            <a:r>
              <a:rPr lang="de-CH" dirty="0" err="1"/>
              <a:t>learning</a:t>
            </a:r>
            <a:r>
              <a:rPr lang="de-CH" dirty="0"/>
              <a:t> </a:t>
            </a:r>
            <a:r>
              <a:rPr lang="de-CH" dirty="0" err="1"/>
              <a:t>framework</a:t>
            </a:r>
            <a:endParaRPr lang="de-CH" dirty="0"/>
          </a:p>
          <a:p>
            <a:r>
              <a:rPr lang="de-CH" dirty="0" err="1"/>
              <a:t>Suitable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both</a:t>
            </a:r>
            <a:endParaRPr lang="de-CH" dirty="0"/>
          </a:p>
          <a:p>
            <a:pPr lvl="1"/>
            <a:r>
              <a:rPr lang="de-CH" dirty="0"/>
              <a:t>People </a:t>
            </a:r>
            <a:r>
              <a:rPr lang="de-CH" dirty="0" err="1"/>
              <a:t>interested</a:t>
            </a:r>
            <a:r>
              <a:rPr lang="de-CH" dirty="0"/>
              <a:t> in </a:t>
            </a:r>
            <a:r>
              <a:rPr lang="de-CH" dirty="0" err="1"/>
              <a:t>learning</a:t>
            </a:r>
            <a:endParaRPr lang="de-CH" dirty="0"/>
          </a:p>
          <a:p>
            <a:pPr lvl="1"/>
            <a:r>
              <a:rPr lang="de-CH" dirty="0"/>
              <a:t>People </a:t>
            </a:r>
            <a:r>
              <a:rPr lang="de-CH" dirty="0" err="1"/>
              <a:t>interested</a:t>
            </a:r>
            <a:r>
              <a:rPr lang="de-CH" dirty="0"/>
              <a:t> in </a:t>
            </a:r>
            <a:r>
              <a:rPr lang="de-CH" dirty="0" err="1"/>
              <a:t>sharing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Documentation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>
                <a:hlinkClick r:id="rId2"/>
              </a:rPr>
              <a:t>https://github.com/bateskevin/PSAtlas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80C2B7-B923-43DA-A483-880843D847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970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2B78-5DA5-43B0-BE94-505966D1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370F-0E46-494F-A2B8-3C73C424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280" y="1875441"/>
            <a:ext cx="8157032" cy="36117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5A28E-BCC9-4BA8-AFD5-34D76AAB6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7170" name="Picture 2" descr="Bildergebnis für gif nervous">
            <a:extLst>
              <a:ext uri="{FF2B5EF4-FFF2-40B4-BE49-F238E27FC236}">
                <a16:creationId xmlns:a16="http://schemas.microsoft.com/office/drawing/2014/main" id="{E1D72D56-69D2-4746-B1AD-68BFDB5B1E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2114550"/>
            <a:ext cx="46672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25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65C7303-B529-4F73-8F11-AF8B177F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"/>
            <a:ext cx="12191996" cy="68554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AE8C1E2-6F3D-421E-AEEC-58E177C5B153}"/>
              </a:ext>
            </a:extLst>
          </p:cNvPr>
          <p:cNvSpPr txBox="1"/>
          <p:nvPr/>
        </p:nvSpPr>
        <p:spPr>
          <a:xfrm>
            <a:off x="5164508" y="141937"/>
            <a:ext cx="1002421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French PowerShell Saturday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3FD09911-639A-4418-A70E-26B03418CA43}"/>
              </a:ext>
            </a:extLst>
          </p:cNvPr>
          <p:cNvSpPr/>
          <p:nvPr/>
        </p:nvSpPr>
        <p:spPr>
          <a:xfrm>
            <a:off x="0" y="275939"/>
            <a:ext cx="4785649" cy="6855439"/>
          </a:xfrm>
          <a:prstGeom prst="rect">
            <a:avLst/>
          </a:pr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Isosceles Triangle 12">
            <a:extLst>
              <a:ext uri="{FF2B5EF4-FFF2-40B4-BE49-F238E27FC236}">
                <a16:creationId xmlns:a16="http://schemas.microsoft.com/office/drawing/2014/main" id="{1F458274-F48E-49EE-B3AC-80EE6E72A825}"/>
              </a:ext>
            </a:extLst>
          </p:cNvPr>
          <p:cNvSpPr/>
          <p:nvPr/>
        </p:nvSpPr>
        <p:spPr>
          <a:xfrm>
            <a:off x="4785649" y="0"/>
            <a:ext cx="3375589" cy="685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270"/>
              <a:gd name="f9" fmla="+- 0 0 -180"/>
              <a:gd name="f10" fmla="+- 0 0 -90"/>
              <a:gd name="f11" fmla="abs f3"/>
              <a:gd name="f12" fmla="abs f4"/>
              <a:gd name="f13" fmla="abs f5"/>
              <a:gd name="f14" fmla="*/ f7 f0 1"/>
              <a:gd name="f15" fmla="*/ f8 f0 1"/>
              <a:gd name="f16" fmla="*/ f9 f0 1"/>
              <a:gd name="f17" fmla="*/ f10 f0 1"/>
              <a:gd name="f18" fmla="?: f11 f3 1"/>
              <a:gd name="f19" fmla="?: f12 f4 1"/>
              <a:gd name="f20" fmla="?: f13 f5 1"/>
              <a:gd name="f21" fmla="*/ f14 1 f2"/>
              <a:gd name="f22" fmla="*/ f15 1 f2"/>
              <a:gd name="f23" fmla="*/ f16 1 f2"/>
              <a:gd name="f24" fmla="*/ f17 1 f2"/>
              <a:gd name="f25" fmla="*/ f18 1 21600"/>
              <a:gd name="f26" fmla="*/ f19 1 21600"/>
              <a:gd name="f27" fmla="*/ 21600 f18 1"/>
              <a:gd name="f28" fmla="*/ 21600 f19 1"/>
              <a:gd name="f29" fmla="+- f21 0 f1"/>
              <a:gd name="f30" fmla="+- f22 0 f1"/>
              <a:gd name="f31" fmla="+- f23 0 f1"/>
              <a:gd name="f32" fmla="+- f24 0 f1"/>
              <a:gd name="f33" fmla="min f26 f25"/>
              <a:gd name="f34" fmla="*/ f27 1 f20"/>
              <a:gd name="f35" fmla="*/ f28 1 f20"/>
              <a:gd name="f36" fmla="val f34"/>
              <a:gd name="f37" fmla="val f35"/>
              <a:gd name="f38" fmla="*/ f6 f33 1"/>
              <a:gd name="f39" fmla="+- f37 0 f6"/>
              <a:gd name="f40" fmla="+- f36 0 f6"/>
              <a:gd name="f41" fmla="*/ f37 f33 1"/>
              <a:gd name="f42" fmla="*/ f36 f33 1"/>
              <a:gd name="f43" fmla="*/ f39 1 2"/>
              <a:gd name="f44" fmla="*/ f40 1 2"/>
              <a:gd name="f45" fmla="*/ f40 f6 1"/>
              <a:gd name="f46" fmla="+- f6 f43 0"/>
              <a:gd name="f47" fmla="*/ f45 1 200000"/>
              <a:gd name="f48" fmla="*/ f45 1 100000"/>
              <a:gd name="f49" fmla="+- f47 f44 0"/>
              <a:gd name="f50" fmla="*/ f47 f33 1"/>
              <a:gd name="f51" fmla="*/ f46 f33 1"/>
              <a:gd name="f52" fmla="*/ f48 f33 1"/>
              <a:gd name="f53" fmla="*/ f49 f3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52" y="f38"/>
              </a:cxn>
              <a:cxn ang="f30">
                <a:pos x="f50" y="f51"/>
              </a:cxn>
              <a:cxn ang="f31">
                <a:pos x="f38" y="f41"/>
              </a:cxn>
              <a:cxn ang="f31">
                <a:pos x="f52" y="f41"/>
              </a:cxn>
              <a:cxn ang="f31">
                <a:pos x="f42" y="f41"/>
              </a:cxn>
              <a:cxn ang="f32">
                <a:pos x="f53" y="f51"/>
              </a:cxn>
            </a:cxnLst>
            <a:rect l="f50" t="f51" r="f53" b="f41"/>
            <a:pathLst>
              <a:path>
                <a:moveTo>
                  <a:pt x="f38" y="f41"/>
                </a:moveTo>
                <a:lnTo>
                  <a:pt x="f52" y="f38"/>
                </a:lnTo>
                <a:lnTo>
                  <a:pt x="f42" y="f41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3212C9BB-199F-4370-9EE3-08ACB2FC949D}"/>
              </a:ext>
            </a:extLst>
          </p:cNvPr>
          <p:cNvSpPr txBox="1"/>
          <p:nvPr/>
        </p:nvSpPr>
        <p:spPr>
          <a:xfrm>
            <a:off x="235002" y="785533"/>
            <a:ext cx="1219199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1" dirty="0">
                <a:solidFill>
                  <a:srgbClr val="FFFFFF"/>
                </a:solidFill>
                <a:latin typeface="Calibri"/>
              </a:rPr>
              <a:t>Questions?</a:t>
            </a:r>
            <a:endParaRPr lang="fr-FR" sz="36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FF55C-A4C0-4509-9AC7-DA9DE8E1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386" y="989196"/>
            <a:ext cx="1415612" cy="13385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23CD1-5DE6-48EA-BC3A-C948627CCE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3" y="6356351"/>
            <a:ext cx="4114800" cy="365129"/>
          </a:xfrm>
        </p:spPr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76297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3BFB-B5ED-4695-AF8F-21EA01E80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PSAtlas</a:t>
            </a:r>
            <a:r>
              <a:rPr lang="en-US" dirty="0"/>
              <a:t> is</a:t>
            </a:r>
          </a:p>
          <a:p>
            <a:endParaRPr lang="en-US" dirty="0"/>
          </a:p>
          <a:p>
            <a:r>
              <a:rPr lang="en-US" dirty="0"/>
              <a:t>How you consume knowledge</a:t>
            </a:r>
          </a:p>
          <a:p>
            <a:endParaRPr lang="en-US" dirty="0"/>
          </a:p>
          <a:p>
            <a:r>
              <a:rPr lang="en-US" dirty="0"/>
              <a:t>How you share your knowledge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761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F7A5DC-A646-451F-9662-03F70623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PSAtlas</a:t>
            </a:r>
            <a:r>
              <a:rPr lang="en-US" dirty="0"/>
              <a:t> is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3BF84E-9AD4-4DA0-8147-96E2699A836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1847" y="4589465"/>
            <a:ext cx="10515600" cy="15001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4D419-876D-45F8-9978-08E4390377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3" y="6356351"/>
            <a:ext cx="4114800" cy="365129"/>
          </a:xfrm>
        </p:spPr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44777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119C24C-10A7-4D8A-ABA5-4D75F9B5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Early Ages </a:t>
            </a:r>
            <a:r>
              <a:rPr lang="de-CH" dirty="0" err="1"/>
              <a:t>of</a:t>
            </a:r>
            <a:r>
              <a:rPr lang="de-CH" dirty="0"/>
              <a:t> Greek </a:t>
            </a:r>
            <a:r>
              <a:rPr lang="de-CH" dirty="0" err="1"/>
              <a:t>Mythology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11AECE-6FCF-4FE0-B0CB-1B58F131A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FCC977-9386-4171-A205-E674DFD664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8194" name="Picture 2" descr="Bildergebnis für greek mythology giants">
            <a:extLst>
              <a:ext uri="{FF2B5EF4-FFF2-40B4-BE49-F238E27FC236}">
                <a16:creationId xmlns:a16="http://schemas.microsoft.com/office/drawing/2014/main" id="{ECAD5DAC-F641-4E90-B374-5EECE1A6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29" y="1356368"/>
            <a:ext cx="4849818" cy="474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6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ldergebnis für atlas titan world">
            <a:extLst>
              <a:ext uri="{FF2B5EF4-FFF2-40B4-BE49-F238E27FC236}">
                <a16:creationId xmlns:a16="http://schemas.microsoft.com/office/drawing/2014/main" id="{C01AB550-BBAA-4E81-8C7E-BDD9131D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194" y="365129"/>
            <a:ext cx="3793612" cy="569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A2B78-5DA5-43B0-BE94-505966D1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11" y="3429000"/>
            <a:ext cx="10515600" cy="1325559"/>
          </a:xfrm>
        </p:spPr>
        <p:txBody>
          <a:bodyPr/>
          <a:lstStyle/>
          <a:p>
            <a:r>
              <a:rPr lang="en-US" dirty="0"/>
              <a:t>It's not about that…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370F-0E46-494F-A2B8-3C73C424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280" y="1875441"/>
            <a:ext cx="8157032" cy="36117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5A28E-BCC9-4BA8-AFD5-34D76AAB6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970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37EEC-6B7E-4918-AD9F-11AAC6BC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Atlas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E2E477-F2BF-4265-BB62-BDF38E0E2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636EF8-B4C5-427E-9DEB-F395B9D617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3074" name="Picture 2" descr="Bildergebnis für atlas old">
            <a:extLst>
              <a:ext uri="{FF2B5EF4-FFF2-40B4-BE49-F238E27FC236}">
                <a16:creationId xmlns:a16="http://schemas.microsoft.com/office/drawing/2014/main" id="{5A168364-8D35-485F-B8AB-C99322773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482" y="1723332"/>
            <a:ext cx="5766194" cy="412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94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5180ABD-F3BF-46B5-A6AE-B403CEBB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Inspired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Codeacademy</a:t>
            </a:r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F9389EC-D024-419C-8749-BEADDAD45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26D3DA-858D-468D-B7EB-665B5802C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2050" name="Picture 2" descr="Bildergebnis für codecademy logo">
            <a:extLst>
              <a:ext uri="{FF2B5EF4-FFF2-40B4-BE49-F238E27FC236}">
                <a16:creationId xmlns:a16="http://schemas.microsoft.com/office/drawing/2014/main" id="{32589050-D54B-4CB9-A3DE-090016407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35" y="2356390"/>
            <a:ext cx="5082540" cy="17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gebnis für codecademy logo">
            <a:extLst>
              <a:ext uri="{FF2B5EF4-FFF2-40B4-BE49-F238E27FC236}">
                <a16:creationId xmlns:a16="http://schemas.microsoft.com/office/drawing/2014/main" id="{D95A541C-C9A6-4671-9D2A-086DF7FAD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35" y="1690688"/>
            <a:ext cx="6143730" cy="38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BE562DF-78E9-48E2-AB8A-039AB631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261" y="871099"/>
            <a:ext cx="7575478" cy="524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2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Breitbild</PresentationFormat>
  <Paragraphs>98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Candara</vt:lpstr>
      <vt:lpstr>Office Theme</vt:lpstr>
      <vt:lpstr>PSAtlas</vt:lpstr>
      <vt:lpstr>PowerPoint-Präsentation</vt:lpstr>
      <vt:lpstr>PowerPoint-Präsentation</vt:lpstr>
      <vt:lpstr>Agenda</vt:lpstr>
      <vt:lpstr>What PSAtlas is</vt:lpstr>
      <vt:lpstr>Early Ages of Greek Mythology</vt:lpstr>
      <vt:lpstr>It's not about that…</vt:lpstr>
      <vt:lpstr>Atlas</vt:lpstr>
      <vt:lpstr>Inspired by Codeacademy</vt:lpstr>
      <vt:lpstr>How you consume knowledge</vt:lpstr>
      <vt:lpstr>Guides and Steps</vt:lpstr>
      <vt:lpstr>Interface – The Console</vt:lpstr>
      <vt:lpstr>Editor – VSCode/ISE</vt:lpstr>
      <vt:lpstr>Cmdlets</vt:lpstr>
      <vt:lpstr>Get-AtlasGuide</vt:lpstr>
      <vt:lpstr>Get-AtlasGuide</vt:lpstr>
      <vt:lpstr>Start-AtlasGuide</vt:lpstr>
      <vt:lpstr>Start-AtlasGuide</vt:lpstr>
      <vt:lpstr>Clear-AtlasGuide</vt:lpstr>
      <vt:lpstr>Clear-AtlasGuide</vt:lpstr>
      <vt:lpstr>How you share your knowledge</vt:lpstr>
      <vt:lpstr>Set your topic</vt:lpstr>
      <vt:lpstr>Convert your idea in a guide</vt:lpstr>
      <vt:lpstr>Pester Test and Code Templates</vt:lpstr>
      <vt:lpstr>Cmdlets</vt:lpstr>
      <vt:lpstr>New-AtlasGuide</vt:lpstr>
      <vt:lpstr>New-AtlasStep</vt:lpstr>
      <vt:lpstr>Add your Guide</vt:lpstr>
      <vt:lpstr>Conclusion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Fabien Dibot</dc:creator>
  <cp:lastModifiedBy>Bates Kevin, INI-ONE-CIS-SDI-WOE</cp:lastModifiedBy>
  <cp:revision>156</cp:revision>
  <dcterms:created xsi:type="dcterms:W3CDTF">2018-06-12T12:37:47Z</dcterms:created>
  <dcterms:modified xsi:type="dcterms:W3CDTF">2019-10-02T16:10:58Z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1fccfb-80ca-4fe1-a574-1516544edb53_Enabled">
    <vt:lpwstr>True</vt:lpwstr>
  </property>
  <property fmtid="{D5CDD505-2E9C-101B-9397-08002B2CF9AE}" pid="3" name="MSIP_Label_2e1fccfb-80ca-4fe1-a574-1516544edb53_SiteId">
    <vt:lpwstr>364e5b87-c1c7-420d-9bee-c35d19b557a1</vt:lpwstr>
  </property>
  <property fmtid="{D5CDD505-2E9C-101B-9397-08002B2CF9AE}" pid="4" name="MSIP_Label_2e1fccfb-80ca-4fe1-a574-1516544edb53_Owner">
    <vt:lpwstr>Stephane.VanGulick@swisscom.com</vt:lpwstr>
  </property>
  <property fmtid="{D5CDD505-2E9C-101B-9397-08002B2CF9AE}" pid="5" name="MSIP_Label_2e1fccfb-80ca-4fe1-a574-1516544edb53_SetDate">
    <vt:lpwstr>2018-08-27T06:50:25.5736567Z</vt:lpwstr>
  </property>
  <property fmtid="{D5CDD505-2E9C-101B-9397-08002B2CF9AE}" pid="6" name="MSIP_Label_2e1fccfb-80ca-4fe1-a574-1516544edb53_Name">
    <vt:lpwstr>C2 Internal</vt:lpwstr>
  </property>
  <property fmtid="{D5CDD505-2E9C-101B-9397-08002B2CF9AE}" pid="7" name="MSIP_Label_2e1fccfb-80ca-4fe1-a574-1516544edb53_Application">
    <vt:lpwstr>Microsoft Azure Information Protection</vt:lpwstr>
  </property>
  <property fmtid="{D5CDD505-2E9C-101B-9397-08002B2CF9AE}" pid="8" name="MSIP_Label_2e1fccfb-80ca-4fe1-a574-1516544edb53_Extended_MSFT_Method">
    <vt:lpwstr>Automatic</vt:lpwstr>
  </property>
  <property fmtid="{D5CDD505-2E9C-101B-9397-08002B2CF9AE}" pid="9" name="Sensitivity">
    <vt:lpwstr>C2 Internal</vt:lpwstr>
  </property>
</Properties>
</file>